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284" r:id="rId3"/>
    <p:sldId id="258" r:id="rId4"/>
    <p:sldId id="280" r:id="rId5"/>
    <p:sldId id="281" r:id="rId6"/>
    <p:sldId id="265" r:id="rId7"/>
    <p:sldId id="264" r:id="rId8"/>
    <p:sldId id="287" r:id="rId9"/>
    <p:sldId id="266" r:id="rId10"/>
    <p:sldId id="272" r:id="rId11"/>
    <p:sldId id="290" r:id="rId12"/>
    <p:sldId id="291" r:id="rId13"/>
    <p:sldId id="267" r:id="rId14"/>
    <p:sldId id="269" r:id="rId15"/>
    <p:sldId id="292" r:id="rId16"/>
    <p:sldId id="273" r:id="rId17"/>
    <p:sldId id="270" r:id="rId18"/>
    <p:sldId id="274" r:id="rId19"/>
    <p:sldId id="283" r:id="rId20"/>
    <p:sldId id="282" r:id="rId21"/>
    <p:sldId id="275" r:id="rId22"/>
    <p:sldId id="295" r:id="rId23"/>
    <p:sldId id="294" r:id="rId24"/>
    <p:sldId id="259" r:id="rId25"/>
    <p:sldId id="261" r:id="rId26"/>
    <p:sldId id="277" r:id="rId27"/>
    <p:sldId id="260" r:id="rId28"/>
    <p:sldId id="262" r:id="rId29"/>
    <p:sldId id="263" r:id="rId30"/>
    <p:sldId id="297" r:id="rId31"/>
    <p:sldId id="298" r:id="rId32"/>
    <p:sldId id="29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D5F"/>
    <a:srgbClr val="77B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075" y="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51711-1B8B-4F73-9141-275463176486}" type="datetimeFigureOut">
              <a:rPr lang="en-PH" smtClean="0"/>
              <a:t>2/13/2014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B9F4A-4254-4302-8AF9-BB32BD88D44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6533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64502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80816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47888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BD87BB-EEEF-4939-B191-3F7B9280231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 shows Mt Pinatubo (center) as seen from above. Gray materials are lahars, moving down the slopes of the volcano along river channels toward lower areas.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932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3962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24FE9-EB56-493A-A199-F33DE4C74BD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Lahars of Mt Pinatubo bury the surrounding areas after the 1991 eruption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26337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08020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31938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19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793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2276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00441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98637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People evacuate during the Mt Pinatubo eruption in 1991. 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52B0B-8B3C-4BBA-8F72-4D88BEA06678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People flee to evacuation centers during the Mt Pinatubo eruption of 1991.</a:t>
            </a: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F22F27-56F8-463D-97CC-454FF8A8B7BA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66282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78335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86286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25464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83608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29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625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66777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30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4567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31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7527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32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8594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5136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6744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731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7504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BC9B3-D0A9-4435-A868-6A48C0CB3C4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B9F4A-4254-4302-8AF9-BB32BD88D442}" type="slidenum">
              <a:rPr lang="en-PH" smtClean="0"/>
              <a:t>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0342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ECE14-2E73-4AB0-A716-FFA6B7FE5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worldatlas.com/aatlas/infopage/ringfire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 smtClean="0"/>
              <a:t>Learning About Volcanoes and Mathematics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smtClean="0"/>
              <a:t>Soledad Ulep &amp; Eligio Obille Jr</a:t>
            </a:r>
          </a:p>
          <a:p>
            <a:r>
              <a:rPr lang="en-PH" smtClean="0"/>
              <a:t>U.P. NISMED, Philippines</a:t>
            </a:r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54890"/>
            <a:ext cx="8229600" cy="435049"/>
          </a:xfrm>
        </p:spPr>
        <p:txBody>
          <a:bodyPr>
            <a:normAutofit fontScale="25000" lnSpcReduction="20000"/>
          </a:bodyPr>
          <a:lstStyle/>
          <a:p>
            <a:endParaRPr lang="en-PH" smtClean="0"/>
          </a:p>
          <a:p>
            <a:pPr>
              <a:buNone/>
            </a:pPr>
            <a:r>
              <a:rPr lang="en-PH" sz="8000" smtClean="0"/>
              <a:t>Pyroclastic flow at Pinatubo Volcano	               	 Photo: Alberto Garcia</a:t>
            </a:r>
            <a:endParaRPr lang="en-PH" sz="8000"/>
          </a:p>
        </p:txBody>
      </p:sp>
      <p:sp>
        <p:nvSpPr>
          <p:cNvPr id="29698" name="AutoShape 2" descr="data:image/jpeg;base64,/9j/4AAQSkZJRgABAQAAAQABAAD/2wCEAAkGBhQSERUUExQUFBUVFxsXGBgXFxgXFxoXGBgYGhoYGhgYGyYfFxojGRgUHy8gIycpLCwsGh4xNTAqNSYrLCkBCQoKDgwOFw8PFCkcHBwpKSkpKSkpKSkpKSkpKSwpKSkpKSkpKSkpKSkpKSkpKSkpKSkpKSkpKSkpLCwpLCkpLv/AABEIAK4BIgMBIgACEQEDEQH/xAAbAAADAQADAQAAAAAAAAAAAAADBAUCAAEGB//EADsQAAECBAQEAwYFAwQDAQAAAAECEQADITEEEkFRBSJhcROBkQYyobHB8BRCUtHhI2LxFRYzclOSsoL/xAAYAQEBAQEBAAAAAAAAAAAAAAAAAQIDBP/EAB8RAQEBAAICAgMAAAAAAAAAAAABEQISEyFRYQMxQf/aAAwDAQACEQMRAD8AamYhU0kjMTqxNQbnudzHUuQWPKU9d9yD9Y0iQsAhxme4DDppWB+IpCSSDM9WG16x7XNmZwuWa83clq9BQxzByfCfMtwqwD5ux2/zGJuPz1I/cwAy0tX3me5odh1iooDiJJIL5RsWH8eUBnTWZSQSPiD3uYnoklRYmgNrQyqUoAgMxGj16V1ihuXjFAMShmBINb99aw5JnsAHJBF3AiBh5SveSXbzhua6kuxBFaU0FaXpAeh/HJFCfOp9RpCgwRUpwrKm7jXyiNJCq5s3S9T0J7xWw8o0LgEaMcx7ViKIrBFyQsOKuqgr1rGpWQcpUM27Apf0pWF509jzZezOdWLRlU+W+ijQOxNGuR6wH0T2RxYMhKCU5kuABfLoW9Yux8l4fjFS1vnJDUUXGunyi/xX23mBICAA4Dl3L6tsI4cvx3fTUr3ccj5pwL20VKKgrmB0JN+m2sfRpU8KQFixAV5EPHPlwvFZdFjkePxXt4HORIYEhjemt229Yb9nvasz5plrCQWJSRq2l9odLmmvSxyORyMK5Ez2hk5sOvpzemkU4DjFJyKzsUtUXpFlywfO1zxlYVa8LHppFLiU1KlqIASAWYWAajN0hJSeUXHzMe+Vyb/GMGtC82aC5LxiYGgMwvasUaVPMcKSzmBZnLRtU494I4iZS0bTMhYDvBZUt7F4B2ViIbRxMiJi5ZFq/OBic1YK9Dh+KnWKMrFx5NOeispijhsXSpD+nzjNi69ImfHJkx4jyuJpCXUWhDEcUUt8q2ANhT1OojHVdXyqOR5X8TM/8x9D+8ci4a82rEqzs4DCp7G9daiGCsEgkljepHpvCgwprmLJ1+7CsYxQZNCVDyNfKCH/AMQAoZHD9m82ufWMz2XUFy/qB1eoiX+KvYH7pBkKVcijUpp+0VDamUAXynpt16vAfENRmD3SbP8AzC06cxLUe9fhGV4lxV3gHZGNo4ZJuQHY/wAwQKKWVViftxE7DYhgdn9YKZxZiWBFrsfsQDgxBLNe7m3kPrDBxySG5nTXMC/0tEiXOoe49OkH8c0chvvaAelzgokEZhs5sCa7gVh6XIlMyaEVbU9DESdMylwQaN1oYocEUFKdRomvcn/EFMfiw6QXI0SLE7UEMTUFAzeHlB3v5jQQQL8Mkp8NFaWzHW9a11hYhXiZxMY/mCjmLHSlvOJqsYVSASsJQWU5eoalGNLg26x632k9pnCpacoRlGY9SAoAWoI88nASirPMICX2yufUln6Q/j+K5iVZkBRACjlFWsL1YWEZslpHnpeIC8xVUGlHDnQUqRGuH4CakhXitTSivnSDZJCTnZx7zAkJNbtXLrR/KGEcZlj/AI05VEM/ujsd/OKY9t7IY2atMwTFZwkpyqdyXBcHXQeseij5twbjhCnTRYoUgULC3LRW47wbiXtXNmlCCCK8wSDXZ30jjy4bWteixntghK1ISkqykpJcB1C4A172iVxP2lVMlOUFN+QF82xJGjx4rG8UOYmYCDZtTWlRaBT/ABlMWJJNioAdOUWAjc4SJr0mJxkpCASkFV2KnAO1IGMaiYMyL6jZ+sSMNwJQ5pk1IGoAUo9hZ+8V5cgIACClT1qGAo4dy4r843qY6UABWpPb4vYQGYWFGEFxOCUVcoBc2D/XTrHJnD+XmWAe2auwYuTG9iYQMwPHPFhiXhE05Fkm+blI7Cjn1hhWGw4IGYjvVyzmw+MO0TCiUE6esElkg218oMZSTVCwob0/eFsQkp67xdB/Ff8ALCyZuRRZjqNY2nMq1egv6NSA4xBBAYg9mcdIoOjEl6l976/KCSl6qA83tu2sYwWGILqoBpcv29IYnTy+o9B5m9YgBNmg3zHyYeVIB4gHu0He8ZxGJVvvrA8OnOHIatDYN9YgKV9Ex3A/w3Q/H9o6grzXjtQMRXTtBcJOFyfJqxhRSHKXD6XH+IVQtnY63FIwh6WyCVEAj8oI16GNf6iS4qx09fUd4npxFKu5g8oEVP8AmKB+K1/TrG1T/KAYjEAn7aB5mghuXMcx34zG0Ky1x2mZVoBhSjsA+0aKmYHv6wuueRo0EwzrWNSSKQG1zhSLPCsUlEorrRTAHUtTyitg8K3KEJlkuwSl3bc1ct9Y7n8FQEhIBCRtUudg94mtSPPYnjEyaUpUXLuGuPTtF3h/iIGVihJq6ilzqTlFTAJPDJckAlsxNFKSVGtGpQN2MdzZYlpUpRVmylw7s5au3brBWeJ4hJU/NsGUASAak9SdBE3DS5iyoywspqdSD97wUcEXMAVSWn+88xr+n3mP1i9LkBCBlyqoA5LJDXPSIIkvC5g+fLYUS9Rfp8dYbk4JElnS6tFLBVXWlhStoeOJllmZRFkpOUOexesTThZmbPLdaCa15gDcd9N4BuVxxKWCC1agpAqWsxp51imEhZcFIUQymVUPqzdO8SZOIWpYExCQiWXHusC1SQL3Zo1MlpBdpoKSVOAlIazNW3WsRW8NwHKtRCwXoHoob+elIopw0hBOYuTdy7ADrbtEheJoVpAQFXyl1ehsOsCkSUZiCosRWtTrVr6AQFuXhZM4hQUuh90qAB9A/wAYHiOBKKwpASlLVS9CdCCaDyDxPTiBLLISQ50oVbAEl2irgnQAcwJeqSpgKbNUwUFKCmq0o6ZczgbinxjUziwNKONwXfsQCe8YxUxRKiAlTVTUA60YaecSPxpzE+6WqFAAgn9L6dBFQ5PSqbZJSp2oqh6jRt9omzpq3LmqOhSzUofrHWF4jzZTUOcpN0k6gbfYtFV5ZTzOoMauSUnyAcesEC4QECW68pqaVo52p0hkcUSleiQwD0L+unb6RPkTSJQUoKPSiSez+WkAxXEUraXLCWNyQaC5bXpGhQxmKUsKyeIvXlRlHcm58o3wqUpv6uYG4SSMw6sf3hVJV7ss8yQ595HyJeCIGUBShMUoVNVZXOv+N4gdxRA1cDqHD9AXiXNnk0ENiclCQpKXJFiRmO4/u84EhljMgAHUCrfe0alSsycF+ZZ6tsOu8dzJwUWDOfRh09IKs/3Nu2/eFCQKgP8AvFRzwz+s/wDt/MchY4kxyKIPj7Urb50jE7Kyrv8AM9oGlbmn30h2Xh0lj6vHNE6SCKsSBDawtQDvTSHZZyuPSHMPMBFu+/8ANIpiZKw7izGN/gR6dYeThRV3cbUp5wOZKBsphfq37QXAMUyk0HMKvQU1HWEESSQ4vFLD8NUp8pGV92p2gCpZQopI18vKCMIwxuRFj2fwmVYLDKBUv91McwOBVMAAFDYmgLd7+TxawuAGUpKgEpqpQYpfpatLxK1IK7My0oSepcD8xYXr1habxSWkFKJjHVRAJI1YvSOHDoUkpTMJSroxKU6Oq1TeJv8ApfhzEqpSiSpQUSSKOLbxlpRw2GM1IK1qqtwCXDVYE3GlYJKw+V1zeYvmABGUbG1T3icjiSUqoo3FuXuSB1+Ed4viCffQKvWtX6A1MUN45ImKzBRTa6Ra9xYPrAUKYZSXO7MAN3Nn9Yxw3BzJhUolSBmclQLbV+6RUXgpeVs61EblgejPa9zEEtXD0KSyVAD/ALKZ3e2o7bQKTMyKykqoSCQTc1fYj4wTEYCaoZksgWYEs1nDnpEriKFIIplJF3cUZiNjFQ//AKwpsoOZVeYl2GwDX+MLr4kpBG+pbmBenwgGExCycqGcaj410i5g+GJzOpllLEqNgTsLKaAneDMdJWlRB1Zzu2WrHoRHoMHgikAsxO5Q4A0LFhCs5aEUS+YqqkGp2seVOsdLlLDr8R2FLHKf7QzfOIqjivEFSklvdKUhTDXyibIx0yYpIIbVykoG1CRG5XE1rScqwnL75IZL/wBzByYxO44Gop/1FPvPuUi/aCufhyFFSQSpVylWZH/y4t6wPHYZSwMzJrUucyX6Ud+kbw/FFChl5XYZgMg7uKNrXrFBS0lIfw1AUJKSCT9BFQjM4egyAgBWf3krLByLkPcdISw3DFqXlYkpqTe51c0MWJ8pKgFJzLyWAGlmY30r0gP+s5UhgzmoZ2alrGAVWkFSta7qBpoWLRKEsS5hyEpe5NRuUjYaeUWvx3iMgyQBoWam/LVN9YziOEJIGVBUFagP5nYH6QQhicUCmhUFOK2BDs/ztBpmMSkApLn8qVW2ftAMTwo0GcBCaqIcqpYBJ6N0jpMqSVUEyZQC4AYakOGig0tCZlFZSs1OVNfIuzg3aH5khKEMhJJoSoAgv10aE18NccpAKWolWZtCC5Hz0hGbPXLmBMxRzABmIIY007WghjETT9X7wBc+jD5xqbOSsOGe9KfDQQqqnpG4y5mEdRwSzHIoRGGToG6GGPwANiXZw9oHhcWwOegFADX4RnxhXqd9PvaMKbl4YMRUqa537bQJCmUE5Rm7ljHUufmUAA2jufXpDAwLMSCtizAgp8yIBhUjNezaNXs9R6xpS0oBFgqjX7uXeveOpSUuXGQiwuAW62ELSpPjFzytYOB8oiqCDlTylPar/wAwKThwtQzJGV7F3J6biOYKVlqEKJJIGpptTvDMiVNUFLU8tIpmIqz1yjfTaCiq4r+WSDs2VxTSvlDMnDJSkAqCianOaAm5ApV+hhZHG2oEgp8mAZ3teGSJaXWiY6hzZeUaXBpYPSMq0cJLKapTSgU5SBuRfXtGEykkZVBCy9aKe1CQWa3xg0hAnhKhMDtV8pZtQCL9TAZHC3mEomspPKcwZQG4yuC9IBHF8OQVBCVgZSHSz0F2V9IPw3hCQSuZLCgCQNXZmIHlfaKk/AICHyCco0UTTrZ70hTEmZ4Z8NBTkFUOGI/tcue1YAPFeK5kCWkBJcBIHyMCwmDKUKzEKUq7K5h60G8KyJBUGOVIBBV/YTfLV3vDgTLl/wDGEmorVRbzsbk0gBTQqQgKQTQVSsB/g4OpYxKxviTiTKlLmDK6iHUx6bWtF8YbMGT4mXM5OjCpqa9POJv+4EgMhACE2rUG9DQ3Fd4IJwbga0DPMBCjZLgH0JrTaHJeMBVllhn1W1h10rHnF+0CysE+9vd/PSPS4fhIKRNKwgqD0SNamhOpgQQ4hCKEAv8AmZgHGgBeF5uFy1FE1IQElRLtcGnSsbQJCEg++r9aqH0fSMyeI+AFVBdVXqWtX4QU4rAOkAlCaOQx9KUjpPBlBiFpI2dm6jf5QpheKla2Ql9yfdCXrfrCHEeMLTMcKBAt+0FekWtMpDcqjfnIU522pComqWHQQgm7MBTyp2iInipWygjObGm/bWNnHKmUSlCWDAFTF+0ENY/xZaP6bg6jeoqkjbazRnCY0GYHBUR+VnezkCxgJxq5qBLGbOCAQ7ihY9qPFCVKRLolIVMAYqqAHFqgufKKNrUJdEI8MlySVOW8hQDa0RsTxNRmKKQ78uYE+lPrF1GIlykhK2c1UgEk9hUCm0TMRLkPyZ0En3XobVY1HrAB/wBUBffepU76P52jKUo5nCSSdU8+z5tDaF5issxSdXpuQajQwrPnHMDWtL0cNvrceUVk1+JQkHKFCrlix/kQHFTRlBNS7A0eta9rQjMOUvoaF27xyS6lAGz/AB7wQ5LCqlR8+ggiSNT8Y7OH/h9t45/pz1JbyjaM/ixHIx+ET+r5fvHIBKZmUvKsMR5v2ihJwyAGISSdSAfnbyjPEJalATUpfRw1Rr3IMBSpWZspNHIb0d4wp04ZAqlgTq7A9G01pBJk7KGBv+mjfvHMLwR0eItEwC7B7dQKxxMhy5oEBwAk2dgT2gqdOnLVYKVlcnUgdekUOFcJVMSFqSQkjlqUg9SdBFbBcPCU+IShOarMR2J2EaxbKHMwQ3vZqk6JTUNT4RFwNGIykpKEkANr8FCBzsdMmPmCkpDDKyjajO1BqTeC4Xi5QAkFQSAGCQGawAYU0qXesYxvFgACoNSgfKS12KdYioswDMAizuU3dzYdIofjkk0dOthkfU9NQa6wdPAQZiZ0zKlIqUOVFVKEkeT9oYlHxJuZcoJKfdUQUgijVbKaMzwDGEwsqWxRmGYg5aNbUHQ32EWDPy1ZKno+o2DAO3+Y8zjJCM5V4hJSQQ1WrZnFD5xJxfFFBaklyk0FwCdCOukQ16HHY9JZBSgjM4CVMQX956d7GDyUIN1EgEZSSlLjSieZQFtjE3huIBLKIJA/KAAkAfqIcnvvA+LzpKxRSgsNV8wJNgzfKKrHG1qQQUl5ZdiKMqzKJ84FwrEGXLVMVmo4Tq25bWN4PiICakKLDlWnMARYMaP+8Fn49OQAgDLVm12D3+MEPCeTLYqmOUh8zAcw0PaPO47h0vMQly13NOlYJ4pyZsygTZKnTerh/eGlYH/VCAkISQC1GLK3vesEdzuFFMse6ohqAlweh1+EFxWLVlTLmFsvmW26wvKQuqkkhVmBLUZwp77xjwVq5iFECgYP7t67QEvGrmVIzBCTRTgpcanUBvOA8M9pQqYEzx/TzZyA7qVXKDqQ+naCT8OtKwZgUkEuEl0hu2sDwuEErE+IkODUpNU1bRqipjl7HuOH8aCwQlCUITUnLRIG5AqekKqwMrErJTmFallFJHZqfKO5GLVOBQgJShIS9aNWgAHSO56h7qZpYXQza3Bf4R1UBPC0y1EJXMSkGpyP/wCvNbqYBiQyyUqJUqoahoKM3xilJksyVAFILhWYgjzBrDf4FOUZiGqQeWnWzuKwE3hmHmpUVqUglRHWguXsDBMCCrMVqUGZmsq7Evo+0ZnTkITygqTa5GY6lmvABjTMmFipYSKJCXYGnk28EHxc5lAKyEkGpGcdnPyhJa0EulATlLq0J3ptW1oEnBKmhQQRQ0Sq9L9oJ/t2e1WL9dt/2gDYviSZstRDpKGINj2cCgL+VIk4icFIc6GlfWPRYI+CnKpILitX+BiLx7DhKiUg5TUMKdqW0ipSEwgsx7xR4MlLsTv1hLhnCTMQVKJSl9A5/wAQVKfDJSV1cMUi71aCL89D2VL2pQjfTsIElCyWUktdyKN6QDD8QKak03LG+zWMHm8RBvmKWfeoFulI1qimbLFCS8chPxkbr9BHImihgpstByS6ZQAXU7mpBtXXaDL4mUE5lAlm1F9VFn7MW6xJxuKXL/4xQ1ISClzZ2GrCJ6eLKmkpKBmIaruHt2DteMquT+NFQISrmsFZrFXcmj0vrDWDVPEomYpIIoCSDy6l9ekecwaAiZmmZSQxo9CGpt1iqvi2cs5B1AI8mfSAfl41DkqSFM/MQS7d6APtCc/iJmE5VBIQWA60q4Fm2ialbqykBTnKS1LnYMkjprHa5CZQKUETCokOXBzbbabRQ3Kx6isJoVGgCKJfrqrzh4cDmqU0xafDueV1N0N9q9IRwfCShppXlUn+0sBqK1MUBxZKUFU1SFA2o5PdL0iA06QrOPBmEpCaBQJLi1rp3c+sLS8HiJhJStDDcliraop2tvCq/a+UVZfFUyjQpYC1i6XbtBMZ7Uy5fLQqAclyXOvfSkTYpXiHCpyAVFDMHVkIyt0Y/C8JHCFhV1KIZgVMDu8FxPtemZL8QOSKFIBCbsMymYU+YgPCeIoI8QlSR5EFWvYCoaGxFWVxCWkeGEqYUKiHzH079qRHxiy7oy02pm6M1/2i6rhZnJz+KUh+V6OOgatdoUx/s2uWhSjMlME5hzEKUwc0NvK7QVFE85SRq799jXpFXD41aEZcqgWu/L833iHg1kA8rhJdmN3+6xUlhMwXI1d2HkbmKjeJ4soJKFoKlG1DcNUE+VozgeJTEJoCVGnSp0HeKKUlKQwFrllMehNjeF8ViFLQpwCA5zJIorqB9IDUjxFOsoCwbpcJLvoIq4XCj9CXYFgvlcaOPLUWiHgZqcqlcwGjH1JjqViypkBRS2tn18qQVbn4RSgUqmJF2cZq9H2paJRU6ljKjNnABDHlyCopTW8Py8SwIRVVszsHOxNjEkTM5mqlhMxTpzEK/sAJbu9usQbnSky3CTzK94gs1XpvAcGEJGdYWXoNzuXjMrAlbkkgpeg94+ekLnATSVCqmoKt/ktFRXl8Zks1egcg9tX7wPFqmEZ1ZsrsA7UNjCeDlIb3WH6jQ+WsNIxKULJCitqs7to56XvAETiVTCErKQlqgkWF6601iy3iIQpiiXTlzaWBZnIGgMQp39RglgA+VmFwxZgGd7QWZxNQCis5EJT5igow/LBR53tChK2lhIa5o5NntQ60gyMdnTzq5z7tSA3q79YlcGxkvFSsysiS/ulioh6KLkDzMNr4aBkSmWhYoXStluNQH6+ekBPx85SJrTOVLBlLIZj1sa0i9g1MkOUkb3Eec4/gVKlTXzZ0k3HMUEChGveOcOxDYeUkgAsDmUK0/wC1HaEvtFbiSSFUBSkB8zFubbSPL4jEvOyZkg2AqezR6fC4wflmJVcNmBbehDE+gjxnF+Hk4nxJXuknLlFiGdKQ7E1oxaJyuIoqQtK2IZrtUMbGK8iQko95nFj8CDpexjzuF43NmTEpyoUhF3TldLtU38qx6hapRCpctlAUKgapULV0EWWUiMrhUx6LQ3c/tHIonhi/0v8A/uOooVVMXUTHALDq+ltIIcHPlglKfe1ZnTsXJhzg3EwEBkAKYus2TW5N2tSGp+OWSSohcuxITlY6Gv0iKgJKmOYuoD3asCaAdYoYbDhSSEBIpzLJYPfSJ8+WPEUXOWjNcgC9eojtWKJASktWrBqXv8IIroxaUf08jijbgG5LM57RnCTkGcAmWpKXJLK5TSjpHu7wicWAKjIQ5Kqk3YCh+cYwXEciFBBzElnNKNTygr1M3HBdCcqEipBJ+OkROKrkKSzTOUuCWsdmjtPESeUlKU0D3JpoDQRPxMnwl5irOTQAio13pARsPwczFFTlgq50HUdn+Eepl+z8tRYgpGUllMToHTonWsTOFcSLrFhSty7P9iKGAngLK5jMBQ3L5jXqKERmTBPwXscrLQl2USCRlcEgObAEQ9hsEMPISsolq8SXYIJ5ykEIWU8ygwJoLg1F4eXj5ngOCFZkFiNACfy+tYBwyRMKElSxQBgXCdvLWsOqkeGe0qpjZ5IQEggEKWEln5alzUix7xM43JmTVeMXSnOEnVL6UYABtB5xbnSZUuUhJS5KQk75gSym3r8oKlMvIhAJz5SXPugvR9HvWJZsRM4Ljpa86ZkxIUHBUS+Yi+ne8U5eGSpIUgomgGjOlknpYd3iHiuCJTnKVXJ6uGFObYvW5g/A8arDykhNSaklPwFS4v8AF4S39UVJ+FSmhSuWogkVdJItpUO1bxklJFF5V2LBkk020b94Yle0fNlZ3u16s4f1jc4JahLKqARt1u9I2OYLCPKMtwauQAQb0rGp/Ck5XZTmgSQxbUCnxhTFZSHCwlYqWdrWP7RrhvHKlKyc27io87DeClOLzZykZMuRIatQRsXTfzvHk8NxCbhzmQWJNSRrrSxj3s3iZSoADlsA/wAGjy/GJKZviFgHmULVFE0DtS8Y5RFD8dMWhM1nUBzFKVAKT5tW0V5PFkEBqvYkln6mIOEmf0CgKIIGgJAPTvGuB8MMzm8TKlJ90XJ86Na8ago8VmycOrOsmaFPyocJChZ1O5B6dYkSOJyF4iVNUnJLEtaVgEs4cip1rbtCftBhSrNkLgcyht5k37C0AXw5PgoGZblTMQCAMpJZqXaMW3R6zAS0lQVJUpYsAACz/wDW9xWO+IcHQHE1RIyEjMQK2dxoPON8PkKwaGlg5FMWJDg6qJaj7O1o8txDi84zVpWRlUNQ7N+YA1f0jVuT2HOFkSZQEnLMJYqUBUK0Be1PrCXEvaScJoAJSpJ+yxDUhfBz14ZZcAkksl3BPZOnnHS1Kmqz+Hl5QoVNdPzGoJrGbfSPUow86ZKJmlK1FIALh2Kn5m847xWCGIw4QBkUkApNqsxHXzjxMrEqTNTMByuXYUsfgLw7N9p5yiEiyTTN6N1FYTlP6ac4LhRKlkzAxc5ipWWg0AuTQ0hubjSuWEhslkm5Sgs7dg8ROJTlLSPEdKrgAMFAu/xgGExEwJ5S6UUtQb/B4bP0LvFODTFFaiMksKSzgPkZkmlc1D3cxK4UJmHmqXlCmUAyrAqS4saFnvGZ/tHNKCApnb3XqzsPjpCE/HqJCiSSSHL3YAMfLeM7P4WvZf7oP/kUOwp8o5HkDwRei0t3jka7VNe4w82WgZQmpP5ifUEfdILNDAVK6kC4dLb0D1s0eRSA7AqEbmTS4dSj9945+f6byrhTMmLIFMtw4v3JqLQPEYKgLjM9QTEgKc3PqY3X7MTz/SYYkzykqSWL3rSGpcpxlQDW+t9olJJ67wWVilpqlRD0oSIef6a6PVyJKUyw6K0L0obd7RPThCtRdlMWuwTUl3e8QVYuYCGUfUkN2tDsnisxsrggg0IBjXmh1amSWWsIBopNrEBIPzh2YsleSUlhlTmce66i9z1hTDcZUkrOVJzkGjioAT9IIri7OUoYlKR71mzdOsXy8fknGqWHxgQlMtTEeGSCSNjYaOGpBpc1RAynlAFFlnLaEX+6R53D8SASRlcsz+XWHBxygGQAsz6k6GL5eJlV8NhgUpUQpTqoEuqleVz+0Hn4QKmrCkKQyUqo1buk35iCLRJwntBkSkVcBtLt8B0jvDe1eV8wJKiSqujAABVwwEXvxv8ATFeViEIBTMSE8xOU2LFgOppvHFcKT4aSAqzhLgsXrleoIpQRGwvHEhSlHMSSrKNQ6iXBPlGJPtQoABQLAMHb5kVi9oijL4e5GRYCk1D3PQxtGNUt0rypWDQ6eusTJ+NRM50ZkLo6bg7kEaxnFcUXkYgEjUhz5ExrUUMdg9fEzaNt1cxNmyMr5WOjvW1YRnYxaim4A037wReMKmzJoLMWHnvGe8DMrEE0Brciulz0H8wpMU4VY/1U2L/l6l9IKMdlAASGo7Egn6iFZWLCVEhDcyTV3saRO/H5MG/CqNjtS1IqzeMBKSCRVgAAAw1sKViZiOIhVwzWY1+MLz8Q41dr3+UPJx+TKqTJwUgkEZTRrOWDh2hVOISmWlVSQ5YWAqK+cTziClGSz1+2NBA04hSEkJatW9d4z5YuLWK9tZYQAPEmE3zOkdmDhohSuL+JNBmgGyXZmAJY6vcwFKULRzIykag3/iMJwCBfM3cW0+cS/kTKtcQwQOZWYBYUQAdeUWJpr8hCWAxiF0alKPtemh7QZPGFJJZIKS1GegADfCFcJPSlimWkKB94u9/sRe8/ZhpWFSGUoDK5cs1jV4AnF4cTc7vU/lLXoYNj8b4oDpZndrF6xHmYVzQaRPJN9L1qxi+LywUqcmYlRIysXq4NejiJU3GFYUEhkuSlIsHL/WEp2GVsdIakyyEnyiXkkLTKGoerttaMTcVmHugGtn6b3hpUgsXqSfrABg2Bf7LCM9odaWGIV9gxyNDh6o5DtDKuImMKRo4iprb5wimb11juWDWha7+f1MefF2nJU2pjajYwETXMaXoXYPBewgVWNgO0CJoNY4F/GJqdhiPhHS5jWjgYR2zxTsEtbEdPKNeIYzMG9KR01Ip3sEzfuY7gClt8oD+IYmLjPaqMofqNI2pINvpE9GIgpXqIuGtzVlN45LxYaAz5mYdYFhsMoDmFI1xh7el4JlKFFWX3mAVn20ykBrx3xQIKUlBlu5cJBBZtSZinqNhePN4/DKWoEB0gBwWYkE3D2jvCYZQmZmSARVKaAUYMI9k5TrmM5dOmdWMqnekGnBxUVhGcDUbR5eXHG/YysXUAQVE+ulInINY6TOLk9YxiHVgExrx02ibLxDx0VEB+sTDapTataBk1+HbrCsrEEpYxpS6Rk0xMXRt6RiWHEZl7mNeLENbaM+E529YymcIOktWGrKyTSM5GEdqvHSlPE1e7GQffeO1BgBtHFJjK1xamuirWBLJftGydBGFWitTkUVMU/wDMcgrH7EcgvctJBNdIb8TlbzhfPQtQWaOkqc+RiuRhC941LmuQ+p+sKeO+mkbzjbrDEMz57Kawf7MdpmuYQM0qPlG0LvDBQE+CS5/nE5K/hBUTWMZwOrU8dg0hRM2CeJ8oqtT7QoqXr0g7uYxNND0+UWARVBkz6Qtmc+v0jYrGlkPYfeH25Na9NN7xNw04pYUNfnFSbOsGYfxHXhGsCmAZdYzh5rK7weZLhZcq/SsdQ+tzbUQDKNk+jf5jcicw+MG8MH5wUsuQlX9vUVHxtCc/hykuwJG9ItrUQKBLdR9YwjFEUIEYvGUeYEkpuCO/3SOkzMws/wAY9XMwKJidebc/tCcrgctIZLvU1Jb5mMX8ZiBKVRrGGEMYfxPDkJqxf/tCMwj8tut45cpjNjcwtCi5lIMVsWhec309YwmNy1QxLmwnJLu0FSrWBhjPSOIVC+akdomQxBpkyBeJA1qcGAImVjWIZM6BrmQImMLXDAx4kchbxY6h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PH"/>
          </a:p>
        </p:txBody>
      </p:sp>
      <p:pic>
        <p:nvPicPr>
          <p:cNvPr id="29700" name="Picture 4" descr="http://static.guim.co.uk/sys-images/Technology/Pix/pictures/2009/10/21/1256124500714/Mount-Pinatubo-eruption-i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en-US" sz="4400" smtClean="0"/>
          </a:p>
          <a:p>
            <a:pPr eaLnBrk="1" hangingPunct="1"/>
            <a:r>
              <a:rPr lang="en-US" sz="4000" smtClean="0"/>
              <a:t>The volcanic ash that fall on the slopes of a volcano may become saturated with rain during typhoon season. Later, the ash and rainwater mixture may move down as LAHARS.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Photo Editor Photo" r:id="rId4" imgW="4761905" imgH="3572374" progId="MSPhotoEd.3">
                  <p:embed/>
                </p:oleObj>
              </mc:Choice>
              <mc:Fallback>
                <p:oleObj name="Photo Editor Photo" r:id="rId4" imgW="4761905" imgH="3572374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497"/>
            <a:ext cx="9155998" cy="613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9308" y="6305266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Before lahar event 		             Photo: in Fire &amp; Mud, Newhall and Punongbayan, eds</a:t>
            </a:r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26626" name="Picture 2" descr="G:\NISMED\01 GEOLOGY\volcanoes\fire and mud photos\fig1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433"/>
            <a:ext cx="9144943" cy="610882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9308" y="6305266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After lahar event	   	             Photo: in Fire &amp; Mud, Newhall and Punongbayan, eds</a:t>
            </a:r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76200"/>
          <a:ext cx="902811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hoto Editor Photo" r:id="rId4" imgW="7314286" imgH="4877481" progId="MSPhotoEd.3">
                  <p:embed/>
                </p:oleObj>
              </mc:Choice>
              <mc:Fallback>
                <p:oleObj name="Photo Editor Photo" r:id="rId4" imgW="7314286" imgH="487748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"/>
                        <a:ext cx="902811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259308" y="6305266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Lahar in Pampanga	   	             Photo: in Fire &amp; Mud, Newhall and Punongbayan, eds</a:t>
            </a:r>
            <a:endParaRPr lang="en-P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6037" cy="612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27650" name="Picture 2" descr="G:\NISMED\01 GEOLOGY\volcanoes\fire and mud photos\fig1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0819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9308" y="6305266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Lahar in Tarlac	   	             Photo: in Fire &amp; Mud, Newhall and Punongbayan, eds</a:t>
            </a:r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259308" y="6305266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Lahars at Mayon 	             			 		      Photo: E. Obille Jr.</a:t>
            </a:r>
            <a:endParaRPr lang="en-PH"/>
          </a:p>
        </p:txBody>
      </p:sp>
      <p:pic>
        <p:nvPicPr>
          <p:cNvPr id="6" name="Picture 2" descr="C:\Documents and Settings\Earth Science\Desktop\reach resource images &amp; videos\volcanoes\basud crop.jpg"/>
          <p:cNvPicPr>
            <a:picLocks noChangeAspect="1" noChangeArrowheads="1"/>
          </p:cNvPicPr>
          <p:nvPr/>
        </p:nvPicPr>
        <p:blipFill>
          <a:blip r:embed="rId3" cstate="print"/>
          <a:srcRect l="36018" r="14864"/>
          <a:stretch>
            <a:fillRect/>
          </a:stretch>
        </p:blipFill>
        <p:spPr bwMode="auto">
          <a:xfrm>
            <a:off x="0" y="1016000"/>
            <a:ext cx="91440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259308" y="6305266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Lahars at Mayon 	             			 		      Photo: E. Obille Jr.</a:t>
            </a:r>
            <a:endParaRPr lang="en-PH"/>
          </a:p>
        </p:txBody>
      </p:sp>
      <p:pic>
        <p:nvPicPr>
          <p:cNvPr id="7" name="Picture 2" descr="C:\Documents and Settings\Earth Science\Desktop\reach resource images &amp; videos\volcanoes\lahar.jpg"/>
          <p:cNvPicPr>
            <a:picLocks noChangeAspect="1" noChangeArrowheads="1"/>
          </p:cNvPicPr>
          <p:nvPr/>
        </p:nvPicPr>
        <p:blipFill>
          <a:blip r:embed="rId3" cstate="print"/>
          <a:srcRect l="27744" t="11539" r="25816" b="19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4000" smtClean="0"/>
              <a:t>Most of the active volcanoes in the world are found around the Pacific Ocean. 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3370" y="1678675"/>
            <a:ext cx="6485913" cy="498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750661"/>
            <a:ext cx="2361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u="sng" dirty="0" smtClean="0">
                <a:hlinkClick r:id="rId4"/>
              </a:rPr>
              <a:t>http://www.worldatlas.com/aatlas/infopage/ringfire.htm</a:t>
            </a:r>
            <a:endParaRPr lang="en-PH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259308" y="6305266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Pinatubo eruption, 1991 	             			 Photo: Richard P. Hoblitt, USGS</a:t>
            </a:r>
            <a:endParaRPr lang="en-PH"/>
          </a:p>
        </p:txBody>
      </p:sp>
      <p:pic>
        <p:nvPicPr>
          <p:cNvPr id="3074" name="Picture 2" descr="File:Pinatubo91eruption clark air b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6337" y="-1"/>
            <a:ext cx="5801027" cy="6127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259308" y="6209730"/>
            <a:ext cx="861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mtClean="0"/>
              <a:t>Pinatubo ashfall	 	             		           Photo: United States Marine Corps</a:t>
            </a:r>
            <a:endParaRPr lang="en-PH"/>
          </a:p>
        </p:txBody>
      </p:sp>
      <p:pic>
        <p:nvPicPr>
          <p:cNvPr id="2052" name="Picture 4" descr="File:Ash from Mount Pinatubo covers NS Subic B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5932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C:\Documents and Settings\Earth Science\Desktop\resized\IMG_1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0"/>
            <a:ext cx="50292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Content Placeholder 3" descr="C:\Documents and Settings\Earth Science\Desktop\resized\IMG_1023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0013" y="381000"/>
            <a:ext cx="3862387" cy="5851525"/>
          </a:xfr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4515" name="Picture 3" descr="C:\Documents and Settings\Earth Science\Desktop\resized\IMG_1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175" y="0"/>
            <a:ext cx="4754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76338"/>
            <a:ext cx="9144000" cy="37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91" y="1"/>
            <a:ext cx="7561849" cy="618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6305272"/>
            <a:ext cx="8229600" cy="626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PH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Mayon Volcano, Albay 				           Photo:</a:t>
            </a:r>
            <a:r>
              <a:rPr kumimoji="0" lang="en-PH" sz="20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PH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NASA</a:t>
            </a:r>
            <a:endParaRPr kumimoji="0" lang="en-P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8434" name="Picture 2" descr="http://www.phivolcs.dost.gov.ph/html/update_VMEPD/vmepd/vmepd/Mayon_lava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37" y="0"/>
            <a:ext cx="5282157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026" name="Picture 2" descr="http://www.phivolcs.dost.gov.ph/html/update_VMEPD/vmepd/vmepd/Mayon_pf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250" y="0"/>
            <a:ext cx="5310995" cy="6868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9458" name="Picture 2" descr="http://www.phivolcs.dost.gov.ph/html/update_VMEPD/vmepd/vmepd/Mayon_lahar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682" y="0"/>
            <a:ext cx="53162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20482" name="Picture 2" descr="http://www.phivolcs.dost.gov.ph/html/update_VMEPD/vmepd/vmepd/Mayon_ash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7621" y="1"/>
            <a:ext cx="5553035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2444" y="5547815"/>
            <a:ext cx="2756840" cy="1064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PH" sz="2000" smtClean="0"/>
              <a:t>Philippine Institute of Volcanology and Seismology</a:t>
            </a:r>
            <a:endParaRPr lang="en-PH" sz="2000"/>
          </a:p>
        </p:txBody>
      </p:sp>
      <p:pic>
        <p:nvPicPr>
          <p:cNvPr id="4" name="Picture 3" descr="C:\Users\Information Science\Desktop\Downloads\Distribution-of-Volvanos-2008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46" y="0"/>
            <a:ext cx="5139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6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Suggested Mathematical Tasks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714"/>
            <a:ext cx="8229600" cy="5352142"/>
          </a:xfrm>
        </p:spPr>
        <p:txBody>
          <a:bodyPr>
            <a:normAutofit/>
          </a:bodyPr>
          <a:lstStyle/>
          <a:p>
            <a:r>
              <a:rPr lang="en-US" dirty="0" smtClean="0"/>
              <a:t>Determine the distance of the community from the volcano using a map.</a:t>
            </a:r>
          </a:p>
          <a:p>
            <a:r>
              <a:rPr lang="en-PH" dirty="0"/>
              <a:t>Determine the distance travelled by different volcanic </a:t>
            </a:r>
            <a:r>
              <a:rPr lang="en-PH" dirty="0" smtClean="0"/>
              <a:t>materials (deposits made by lavas, </a:t>
            </a:r>
            <a:r>
              <a:rPr lang="en-PH" dirty="0"/>
              <a:t>pyroclastic </a:t>
            </a:r>
            <a:r>
              <a:rPr lang="en-PH" dirty="0" smtClean="0"/>
              <a:t>flows, ashfall, </a:t>
            </a:r>
            <a:r>
              <a:rPr lang="en-PH" dirty="0"/>
              <a:t>and </a:t>
            </a:r>
            <a:r>
              <a:rPr lang="en-PH" dirty="0" smtClean="0"/>
              <a:t>lahars (students </a:t>
            </a:r>
            <a:r>
              <a:rPr lang="en-PH" dirty="0"/>
              <a:t>will use </a:t>
            </a:r>
            <a:r>
              <a:rPr lang="en-PH" dirty="0" smtClean="0"/>
              <a:t>hazard </a:t>
            </a:r>
            <a:r>
              <a:rPr lang="en-PH" dirty="0"/>
              <a:t>maps as </a:t>
            </a:r>
            <a:r>
              <a:rPr lang="en-PH" dirty="0" smtClean="0"/>
              <a:t>basis)</a:t>
            </a:r>
          </a:p>
          <a:p>
            <a:r>
              <a:rPr lang="en-PH" dirty="0" smtClean="0"/>
              <a:t>Compare the relative speeds of the different volcanic hazards (lava flow, pyroclastic flow, lahars, ashfall) with the “speed” of walking, running, bicycling, or using a car.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41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6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Suggested Mathematical Tasks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714"/>
            <a:ext cx="8229600" cy="5352142"/>
          </a:xfrm>
        </p:spPr>
        <p:txBody>
          <a:bodyPr>
            <a:normAutofit/>
          </a:bodyPr>
          <a:lstStyle/>
          <a:p>
            <a:r>
              <a:rPr lang="en-PH" dirty="0"/>
              <a:t>Determine the area covered by the different volcanic deposits (to help students visualize the extent of this area, compare it to that of a basketball court) </a:t>
            </a:r>
          </a:p>
          <a:p>
            <a:r>
              <a:rPr lang="en-PH" dirty="0"/>
              <a:t>Determine the volume of materials ejected by a volcano (to help students visualize the large amount of material involved, compare it to the capacity of a dump truck)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9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458200" cy="5851525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Reference</a:t>
            </a:r>
          </a:p>
          <a:p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   Newhall, C. G., &amp; </a:t>
            </a:r>
            <a:r>
              <a:rPr lang="en-US" dirty="0" err="1" smtClean="0"/>
              <a:t>Punongbayan</a:t>
            </a:r>
            <a:r>
              <a:rPr lang="en-US" dirty="0" smtClean="0"/>
              <a:t>, R. S. (Eds.). (1996). Fire and Mud: Eruptions and Lahars of Mount Pinatubo, Philippines. Seattle and London: University of Washington Press. Retrieved August 12, 2005, from http://</a:t>
            </a:r>
            <a:r>
              <a:rPr lang="en-US" dirty="0" err="1" smtClean="0"/>
              <a:t>pubs.usgs.gov</a:t>
            </a:r>
            <a:r>
              <a:rPr lang="en-US" dirty="0" smtClean="0"/>
              <a:t>/</a:t>
            </a:r>
            <a:r>
              <a:rPr lang="en-US" dirty="0" err="1" smtClean="0"/>
              <a:t>pinatubo</a:t>
            </a:r>
            <a:r>
              <a:rPr lang="en-US" dirty="0" smtClean="0"/>
              <a:t>/</a:t>
            </a:r>
            <a:r>
              <a:rPr lang="en-US" dirty="0" err="1" smtClean="0"/>
              <a:t>contents.html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2050" name="Picture 2" descr="C:\Users\JunO\Desktop\Desktop\Taal_volcano_aer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ontent Placeholder 1"/>
          <p:cNvSpPr>
            <a:spLocks noGrp="1"/>
          </p:cNvSpPr>
          <p:nvPr>
            <p:ph/>
          </p:nvPr>
        </p:nvSpPr>
        <p:spPr>
          <a:xfrm>
            <a:off x="457200" y="179103"/>
            <a:ext cx="8229600" cy="721648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1"/>
                </a:solidFill>
              </a:rPr>
              <a:t>Taal Volcano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A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2" y="6155140"/>
            <a:ext cx="8229600" cy="702859"/>
          </a:xfrm>
        </p:spPr>
        <p:txBody>
          <a:bodyPr>
            <a:normAutofit/>
          </a:bodyPr>
          <a:lstStyle/>
          <a:p>
            <a:pPr algn="l"/>
            <a:r>
              <a:rPr lang="en-PH" sz="2000" dirty="0" smtClean="0"/>
              <a:t>Crater Lake, Taal Volcano				       Photo: E. Obille Jr</a:t>
            </a:r>
            <a:r>
              <a:rPr lang="en-PH" sz="2000" dirty="0"/>
              <a:t>. 	 </a:t>
            </a:r>
          </a:p>
        </p:txBody>
      </p:sp>
      <p:pic>
        <p:nvPicPr>
          <p:cNvPr id="1027" name="Picture 3" descr="C:\Users\JunO\Desktop\Desktop\setting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3014"/>
            <a:ext cx="9144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00549"/>
            <a:ext cx="8229600" cy="626126"/>
          </a:xfrm>
        </p:spPr>
        <p:txBody>
          <a:bodyPr>
            <a:normAutofit fontScale="25000" lnSpcReduction="20000"/>
          </a:bodyPr>
          <a:lstStyle/>
          <a:p>
            <a:endParaRPr lang="en-PH" dirty="0" smtClean="0"/>
          </a:p>
          <a:p>
            <a:pPr>
              <a:buNone/>
            </a:pPr>
            <a:r>
              <a:rPr lang="en-PH" sz="8000" dirty="0" smtClean="0"/>
              <a:t>Lava eruption at Mayon Volcano	                                 Photo: Tryfon Topalidis</a:t>
            </a:r>
            <a:endParaRPr lang="en-PH" sz="8000" dirty="0"/>
          </a:p>
        </p:txBody>
      </p:sp>
      <p:pic>
        <p:nvPicPr>
          <p:cNvPr id="23554" name="Picture 2" descr="File:Mayon 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80761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839344" y="4667534"/>
            <a:ext cx="7021773" cy="1458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When volcanoes erupt, different materials come out.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8663"/>
            <a:ext cx="8229600" cy="557884"/>
          </a:xfrm>
        </p:spPr>
        <p:txBody>
          <a:bodyPr>
            <a:normAutofit fontScale="25000" lnSpcReduction="20000"/>
          </a:bodyPr>
          <a:lstStyle/>
          <a:p>
            <a:endParaRPr lang="en-PH" smtClean="0"/>
          </a:p>
          <a:p>
            <a:pPr>
              <a:buNone/>
            </a:pPr>
            <a:r>
              <a:rPr lang="en-PH" sz="8000" smtClean="0"/>
              <a:t>Lava flow at Mayon  Volcano			           Photo: Tomas Tam</a:t>
            </a:r>
            <a:endParaRPr lang="en-PH" sz="8000"/>
          </a:p>
        </p:txBody>
      </p:sp>
      <p:pic>
        <p:nvPicPr>
          <p:cNvPr id="24578" name="Picture 2" descr="http://upload.wikimedia.org/wikipedia/commons/8/81/Mt.Mayon_tam3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1322" cy="5827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Grp="1" noChangeAspect="1"/>
          </p:cNvGraphicFramePr>
          <p:nvPr>
            <p:ph/>
          </p:nvPr>
        </p:nvGraphicFramePr>
        <p:xfrm>
          <a:off x="4292256" y="0"/>
          <a:ext cx="4572000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Photo Editor Photo" r:id="rId4" imgW="5068007" imgH="7621064" progId="MSPhotoEd.3">
                  <p:embed/>
                </p:oleObj>
              </mc:Choice>
              <mc:Fallback>
                <p:oleObj name="Photo Editor Photo" r:id="rId4" imgW="5068007" imgH="7621064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256" y="0"/>
                        <a:ext cx="4572000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1"/>
          <p:cNvSpPr txBox="1">
            <a:spLocks/>
          </p:cNvSpPr>
          <p:nvPr/>
        </p:nvSpPr>
        <p:spPr>
          <a:xfrm>
            <a:off x="286606" y="1815152"/>
            <a:ext cx="4053384" cy="2047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Later on, the lava cools down and turns solid.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05015"/>
            <a:ext cx="8229600" cy="516940"/>
          </a:xfrm>
        </p:spPr>
        <p:txBody>
          <a:bodyPr>
            <a:normAutofit fontScale="25000" lnSpcReduction="20000"/>
          </a:bodyPr>
          <a:lstStyle/>
          <a:p>
            <a:endParaRPr lang="en-PH" smtClean="0"/>
          </a:p>
          <a:p>
            <a:pPr>
              <a:buNone/>
            </a:pPr>
            <a:r>
              <a:rPr lang="en-PH" sz="8000" smtClean="0"/>
              <a:t>Pyroclastic flow at Mayon	Volcano			        Photo: C.G. Newhall</a:t>
            </a:r>
            <a:endParaRPr lang="en-PH" sz="8000"/>
          </a:p>
        </p:txBody>
      </p:sp>
      <p:pic>
        <p:nvPicPr>
          <p:cNvPr id="22530" name="Picture 2" descr="File:Pyroclastic flows at Mayon Volc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77421" y="163773"/>
            <a:ext cx="8229600" cy="1419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Very small fragments that come out of volcanoes are called ASH.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456</Words>
  <Application>Microsoft Office PowerPoint</Application>
  <PresentationFormat>画面に合わせる (4:3)</PresentationFormat>
  <Paragraphs>76</Paragraphs>
  <Slides>32</Slides>
  <Notes>32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4" baseType="lpstr">
      <vt:lpstr>Office Theme</vt:lpstr>
      <vt:lpstr>Photo Editor Photo</vt:lpstr>
      <vt:lpstr>Learning About Volcanoes and Mathematics</vt:lpstr>
      <vt:lpstr>PowerPoint プレゼンテーション</vt:lpstr>
      <vt:lpstr>PowerPoint プレゼンテーション</vt:lpstr>
      <vt:lpstr>PowerPoint プレゼンテーション</vt:lpstr>
      <vt:lpstr>Crater Lake, Taal Volcano           Photo: E. Obille Jr. 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Suggested Mathematical Tasks</vt:lpstr>
      <vt:lpstr>Suggested Mathematical Tasks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About Volcanoes and Mathematics</dc:title>
  <dc:creator>Information Science</dc:creator>
  <cp:lastModifiedBy>hitomi</cp:lastModifiedBy>
  <cp:revision>40</cp:revision>
  <cp:lastPrinted>2014-02-13T08:31:29Z</cp:lastPrinted>
  <dcterms:created xsi:type="dcterms:W3CDTF">2006-08-16T00:00:00Z</dcterms:created>
  <dcterms:modified xsi:type="dcterms:W3CDTF">2014-02-13T08:33:21Z</dcterms:modified>
</cp:coreProperties>
</file>